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AB86D-5353-4F91-B9DA-5081CC305A50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909A8-3DBE-4236-A95D-9FD2D76DD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4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909A8-3DBE-4236-A95D-9FD2D76DD3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03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574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67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6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7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6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8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1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7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0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1E725-C643-4084-9CFB-125B28026B3C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72A4D-5CE0-4FC4-99D7-5710CAE97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1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Rabbit Rescue!!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Game Designers Meadow Greenlee and Jeremy Hepker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4" b="13264" l="87726" r="95671">
                        <a14:backgroundMark x1="91056" y1="9326" x2="91056" y2="9326"/>
                        <a14:backgroundMark x1="92483" y1="9482" x2="92483" y2="9482"/>
                        <a14:backgroundMark x1="92626" y1="9119" x2="92626" y2="9119"/>
                        <a14:backgroundMark x1="89153" y1="6425" x2="89153" y2="6425"/>
                        <a14:backgroundMark x1="91342" y1="12383" x2="91342" y2="12383"/>
                        <a14:backgroundMark x1="91246" y1="9171" x2="91246" y2="9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516" t="400" r="4022" b="86665"/>
          <a:stretch/>
        </p:blipFill>
        <p:spPr>
          <a:xfrm>
            <a:off x="8826516" y="1498410"/>
            <a:ext cx="2115404" cy="29692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44050" y="2228850"/>
            <a:ext cx="171450" cy="83820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9989343" y="2311140"/>
            <a:ext cx="185738" cy="809625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008802" y="2453136"/>
            <a:ext cx="478098" cy="94728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235498" y="2715952"/>
            <a:ext cx="503484" cy="76655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0016208" y="2712252"/>
            <a:ext cx="717370" cy="849932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008803" y="2449436"/>
            <a:ext cx="763847" cy="111274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8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Synopsis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The Honorable </a:t>
            </a:r>
            <a:r>
              <a:rPr lang="en-US" dirty="0" smtClean="0"/>
              <a:t>Rabbit King </a:t>
            </a:r>
            <a:r>
              <a:rPr lang="en-US" dirty="0" smtClean="0"/>
              <a:t>has been captured by the dreaded Snake King! It is your job to defeat the snake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King and save the royal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Rabbit family!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140" b="100000" l="44053" r="53140">
                        <a14:foregroundMark x1="51998" y1="98031" x2="51998" y2="98031"/>
                        <a14:foregroundMark x1="52141" y1="97927" x2="52141" y2="97927"/>
                        <a14:foregroundMark x1="51903" y1="98342" x2="51903" y2="98342"/>
                        <a14:foregroundMark x1="51855" y1="98446" x2="51855" y2="98446"/>
                        <a14:foregroundMark x1="51808" y1="98549" x2="51808" y2="98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9" t="91542" r="46102"/>
          <a:stretch/>
        </p:blipFill>
        <p:spPr>
          <a:xfrm>
            <a:off x="8479644" y="4364135"/>
            <a:ext cx="2688610" cy="224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4" b="16010" l="8896" r="16889">
                        <a14:foregroundMark x1="12892" y1="11710" x2="12892" y2="11710"/>
                        <a14:foregroundMark x1="11751" y1="11658" x2="11751" y2="11658"/>
                        <a14:foregroundMark x1="10657" y1="11658" x2="10657" y2="11658"/>
                        <a14:foregroundMark x1="9372" y1="11658" x2="9372" y2="11658"/>
                        <a14:foregroundMark x1="9800" y1="8705" x2="9800" y2="8705"/>
                        <a14:foregroundMark x1="11798" y1="8549" x2="11798" y2="8549"/>
                        <a14:foregroundMark x1="15509" y1="8756" x2="15509" y2="8756"/>
                        <a14:foregroundMark x1="15128" y1="13990" x2="15128" y2="13990"/>
                        <a14:foregroundMark x1="16270" y1="13886" x2="16270" y2="13886"/>
                        <a14:foregroundMark x1="14986" y1="12280" x2="14986" y2="12280"/>
                        <a14:foregroundMark x1="15081" y1="11658" x2="15081" y2="11658"/>
                        <a14:foregroundMark x1="14225" y1="11710" x2="14225" y2="11710"/>
                        <a14:foregroundMark x1="14986" y1="15648" x2="14986" y2="15648"/>
                        <a14:backgroundMark x1="9848" y1="10777" x2="9848" y2="10777"/>
                        <a14:backgroundMark x1="11180" y1="10881" x2="11180" y2="10881"/>
                        <a14:backgroundMark x1="12036" y1="10829" x2="12036" y2="10829"/>
                        <a14:backgroundMark x1="13321" y1="10829" x2="13321" y2="10829"/>
                        <a14:backgroundMark x1="14415" y1="10466" x2="14415" y2="10466"/>
                        <a14:backgroundMark x1="15461" y1="10363" x2="15461" y2="10363"/>
                        <a14:backgroundMark x1="15557" y1="13886" x2="15557" y2="13886"/>
                        <a14:backgroundMark x1="14558" y1="14197" x2="14558" y2="141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49" t="8358" r="83092" b="83939"/>
          <a:stretch/>
        </p:blipFill>
        <p:spPr>
          <a:xfrm>
            <a:off x="8448952" y="3763689"/>
            <a:ext cx="3197615" cy="284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28" b="79649" l="30714" r="396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70175" r="59235" b="19298"/>
          <a:stretch/>
        </p:blipFill>
        <p:spPr>
          <a:xfrm>
            <a:off x="1243263" y="3341251"/>
            <a:ext cx="4259179" cy="3685826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4203032" y="2759242"/>
            <a:ext cx="3112168" cy="1447380"/>
          </a:xfrm>
          <a:prstGeom prst="wedgeEllipseCallout">
            <a:avLst>
              <a:gd name="adj1" fmla="val -45060"/>
              <a:gd name="adj2" fmla="val 75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Bradley Hand ITC" panose="03070402050302030203" pitchFamily="66" charset="0"/>
              </a:rPr>
              <a:t>HAHAHAHA!</a:t>
            </a:r>
            <a:endParaRPr lang="en-US" sz="2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110789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goal of the game is go through each level and find a key that will free a member of the Royal </a:t>
            </a:r>
            <a:r>
              <a:rPr lang="en-US" dirty="0"/>
              <a:t>B</a:t>
            </a:r>
            <a:r>
              <a:rPr lang="en-US" dirty="0" smtClean="0"/>
              <a:t>unny Family! The bunny in need of rescuing will be stuck in a cage at the end of each level!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" b="3213"/>
          <a:stretch/>
        </p:blipFill>
        <p:spPr>
          <a:xfrm>
            <a:off x="5164324" y="2431196"/>
            <a:ext cx="6566466" cy="3648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10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Forget the Key!!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6652" y="2194560"/>
            <a:ext cx="4399547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you reach the end of the level and you have forgotten the key the captured bunny will tell you to go back and get the key!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8" t="33251"/>
          <a:stretch/>
        </p:blipFill>
        <p:spPr>
          <a:xfrm>
            <a:off x="906379" y="1824782"/>
            <a:ext cx="5061284" cy="476367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309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Danger!!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350429"/>
            <a:ext cx="3822032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Throughout the game there are many enemies and obstacles to </a:t>
            </a:r>
            <a:r>
              <a:rPr lang="en-US" dirty="0" smtClean="0"/>
              <a:t>avoid. </a:t>
            </a:r>
            <a:r>
              <a:rPr lang="en-US" dirty="0"/>
              <a:t>D</a:t>
            </a:r>
            <a:r>
              <a:rPr lang="en-US" dirty="0" smtClean="0"/>
              <a:t>on’t </a:t>
            </a:r>
            <a:r>
              <a:rPr lang="en-US" dirty="0" smtClean="0"/>
              <a:t>die!!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32" y="2057401"/>
            <a:ext cx="7339263" cy="4126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6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Die…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you accidently meet your untimely demise don’t worry! Just hit try again and continue your mission!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1" y="3116180"/>
            <a:ext cx="5648008" cy="3175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0" y="3914274"/>
            <a:ext cx="4982460" cy="28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9" y="2057401"/>
            <a:ext cx="7489972" cy="42110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133745" y="2454767"/>
            <a:ext cx="2983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Rabbit Rescue has very simple game controls! Just use the left and right arrow keys to move and the spacebar to jump!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Hint: Hit the spacebar quickly twice to double jump.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6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Features!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3068053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Rabbit Rescue has several cool features! You, the player, </a:t>
            </a:r>
            <a:r>
              <a:rPr lang="en-US" dirty="0" smtClean="0"/>
              <a:t>have </a:t>
            </a:r>
            <a:r>
              <a:rPr lang="en-US" dirty="0" smtClean="0"/>
              <a:t>the ability to choose the color of their bunny and the difficulty of the game! Just hit the settings button before you start the game!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47" y="2151024"/>
            <a:ext cx="7234928" cy="40676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95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Fun!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700" y="3558139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Its time to play the game! Enjoy!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28" b="94514" l="76972" r="974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414" t="45142"/>
          <a:stretch/>
        </p:blipFill>
        <p:spPr>
          <a:xfrm>
            <a:off x="172525" y="4077900"/>
            <a:ext cx="3757790" cy="3504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38034" l="68216" r="8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67" r="8057" b="59895"/>
          <a:stretch/>
        </p:blipFill>
        <p:spPr>
          <a:xfrm flipH="1">
            <a:off x="9031706" y="4457453"/>
            <a:ext cx="2823410" cy="22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52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43</TotalTime>
  <Words>259</Words>
  <Application>Microsoft Office PowerPoint</Application>
  <PresentationFormat>Widescreen</PresentationFormat>
  <Paragraphs>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Bradley Hand ITC</vt:lpstr>
      <vt:lpstr>Calibri</vt:lpstr>
      <vt:lpstr>Century Gothic</vt:lpstr>
      <vt:lpstr>Vapor Trail</vt:lpstr>
      <vt:lpstr>Rabbit Rescue!!</vt:lpstr>
      <vt:lpstr>Game Synopsis</vt:lpstr>
      <vt:lpstr>What is the goal?</vt:lpstr>
      <vt:lpstr>Don’t Forget the Key!!</vt:lpstr>
      <vt:lpstr>Avoid Danger!!</vt:lpstr>
      <vt:lpstr>If you Die…</vt:lpstr>
      <vt:lpstr>Controls!</vt:lpstr>
      <vt:lpstr>Cool Features!</vt:lpstr>
      <vt:lpstr>Have Fun!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Rabbit Rescue!!</dc:title>
  <dc:creator>Jeremy Hepker</dc:creator>
  <cp:lastModifiedBy>Jeremy Hepker</cp:lastModifiedBy>
  <cp:revision>6</cp:revision>
  <dcterms:created xsi:type="dcterms:W3CDTF">2015-04-13T14:20:00Z</dcterms:created>
  <dcterms:modified xsi:type="dcterms:W3CDTF">2015-04-14T14:17:31Z</dcterms:modified>
</cp:coreProperties>
</file>